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47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17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35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10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76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533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35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44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65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82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90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641BF-2B76-4630-AD32-6F3263B3B734}" type="datetimeFigureOut">
              <a:rPr lang="zh-TW" altLang="en-US" smtClean="0"/>
              <a:t>2022/10/9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59A4-3CC1-4D62-9517-008C1C1B8F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62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149" y="876597"/>
            <a:ext cx="9144000" cy="63286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4000" dirty="0">
                <a:latin typeface="+mn-lt"/>
              </a:rPr>
              <a:t>Paper Title (36pt size and Calibri font)</a:t>
            </a:r>
            <a:endParaRPr lang="zh-TW" altLang="en-US" sz="4000" dirty="0">
              <a:latin typeface="+mn-lt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73" y="233317"/>
            <a:ext cx="2949056" cy="710892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0457794" y="140652"/>
            <a:ext cx="167533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Poster ID:  </a:t>
            </a:r>
            <a:r>
              <a:rPr lang="en-US" altLang="zh-TW" dirty="0" err="1">
                <a:solidFill>
                  <a:schemeClr val="bg1"/>
                </a:solidFill>
              </a:rPr>
              <a:t>Px</a:t>
            </a:r>
            <a:r>
              <a:rPr lang="en-US" altLang="zh-TW" dirty="0">
                <a:solidFill>
                  <a:schemeClr val="bg1"/>
                </a:solidFill>
              </a:rPr>
              <a:t>-xx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47149" y="1445349"/>
            <a:ext cx="6000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Authors:  author1, author2, author3… (18pt and Calibri font)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47149" y="2398585"/>
            <a:ext cx="2776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Purpose (14pt size and Calibri font )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47149" y="1744956"/>
            <a:ext cx="4147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Authors affiliation: …(18pt and Calibri font)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9984828" y="6114853"/>
            <a:ext cx="1944414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Author affiliation logo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986346" y="2066119"/>
            <a:ext cx="2942896" cy="14796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147149" y="3059140"/>
            <a:ext cx="3409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Research method (14pt size and Calibri font )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147149" y="3740583"/>
            <a:ext cx="2721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Analysis (14pt size and Calibri font )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147149" y="4426674"/>
            <a:ext cx="38663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Results and Conclusions (14pt size and Calibri font )</a:t>
            </a:r>
          </a:p>
        </p:txBody>
      </p:sp>
      <p:sp>
        <p:nvSpPr>
          <p:cNvPr id="15" name="矩形 14"/>
          <p:cNvSpPr/>
          <p:nvPr/>
        </p:nvSpPr>
        <p:spPr>
          <a:xfrm>
            <a:off x="8986346" y="4027871"/>
            <a:ext cx="2942896" cy="14796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9291149" y="3544554"/>
            <a:ext cx="2546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Figure Caption (12pt and  Calibri font )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9319386" y="5507560"/>
            <a:ext cx="2546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Figure Caption (12pt and  Calibri font )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938D084-676E-4EB1-B8FB-D50ADE16A67D}"/>
              </a:ext>
            </a:extLst>
          </p:cNvPr>
          <p:cNvSpPr txBox="1"/>
          <p:nvPr/>
        </p:nvSpPr>
        <p:spPr>
          <a:xfrm>
            <a:off x="966299" y="181440"/>
            <a:ext cx="3204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solidFill>
                  <a:srgbClr val="6D6B6B"/>
                </a:solidFill>
              </a:rPr>
              <a:t>The 7</a:t>
            </a:r>
            <a:r>
              <a:rPr lang="en-US" altLang="zh-TW" sz="1200" baseline="30000" dirty="0">
                <a:solidFill>
                  <a:srgbClr val="6D6B6B"/>
                </a:solidFill>
              </a:rPr>
              <a:t>th</a:t>
            </a:r>
            <a:r>
              <a:rPr lang="en-US" altLang="zh-TW" sz="1200" dirty="0">
                <a:solidFill>
                  <a:srgbClr val="6D6B6B"/>
                </a:solidFill>
              </a:rPr>
              <a:t> ASIA COLOR ASSOCIATION CONFERENCE</a:t>
            </a:r>
            <a:endParaRPr lang="zh-TW" altLang="en-US" sz="1200" dirty="0">
              <a:solidFill>
                <a:srgbClr val="6D6B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18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96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Paper Title (36pt size and Calibri font)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(36pt size and Calibri light font)</dc:title>
  <dc:creator>AT</dc:creator>
  <cp:lastModifiedBy>User</cp:lastModifiedBy>
  <cp:revision>7</cp:revision>
  <dcterms:created xsi:type="dcterms:W3CDTF">2022-10-02T04:40:02Z</dcterms:created>
  <dcterms:modified xsi:type="dcterms:W3CDTF">2022-10-08T16:14:26Z</dcterms:modified>
</cp:coreProperties>
</file>